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669088" cy="9775825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90" d="100"/>
          <a:sy n="90" d="100"/>
        </p:scale>
        <p:origin x="-1458" y="546"/>
      </p:cViewPr>
      <p:guideLst>
        <p:guide orient="horz" pos="1129"/>
        <p:guide orient="horz" pos="2095"/>
        <p:guide pos="232"/>
        <p:guide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12.05.2026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package" Target="../embeddings/____________Microsoft_Office_PowerPoint1.ppt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2021366" y="1201488"/>
            <a:ext cx="4832012" cy="2311828"/>
          </a:xfrm>
          <a:custGeom>
            <a:avLst/>
            <a:gdLst>
              <a:gd name="connsiteX0" fmla="*/ 385312 w 4832012"/>
              <a:gd name="connsiteY0" fmla="*/ 0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385312 w 4832012"/>
              <a:gd name="connsiteY8" fmla="*/ 0 h 2311828"/>
              <a:gd name="connsiteX0" fmla="*/ 552289 w 4832012"/>
              <a:gd name="connsiteY0" fmla="*/ 7952 h 2311828"/>
              <a:gd name="connsiteX1" fmla="*/ 4832012 w 4832012"/>
              <a:gd name="connsiteY1" fmla="*/ 0 h 2311828"/>
              <a:gd name="connsiteX2" fmla="*/ 4832012 w 4832012"/>
              <a:gd name="connsiteY2" fmla="*/ 0 h 2311828"/>
              <a:gd name="connsiteX3" fmla="*/ 4832012 w 4832012"/>
              <a:gd name="connsiteY3" fmla="*/ 1926516 h 2311828"/>
              <a:gd name="connsiteX4" fmla="*/ 4446700 w 4832012"/>
              <a:gd name="connsiteY4" fmla="*/ 2311828 h 2311828"/>
              <a:gd name="connsiteX5" fmla="*/ 0 w 4832012"/>
              <a:gd name="connsiteY5" fmla="*/ 2311828 h 2311828"/>
              <a:gd name="connsiteX6" fmla="*/ 0 w 4832012"/>
              <a:gd name="connsiteY6" fmla="*/ 2311828 h 2311828"/>
              <a:gd name="connsiteX7" fmla="*/ 0 w 4832012"/>
              <a:gd name="connsiteY7" fmla="*/ 385312 h 2311828"/>
              <a:gd name="connsiteX8" fmla="*/ 552289 w 4832012"/>
              <a:gd name="connsiteY8" fmla="*/ 7952 h 2311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2012" h="2311828">
                <a:moveTo>
                  <a:pt x="552289" y="7952"/>
                </a:moveTo>
                <a:lnTo>
                  <a:pt x="4832012" y="0"/>
                </a:lnTo>
                <a:lnTo>
                  <a:pt x="4832012" y="0"/>
                </a:lnTo>
                <a:lnTo>
                  <a:pt x="4832012" y="1926516"/>
                </a:lnTo>
                <a:cubicBezTo>
                  <a:pt x="4832012" y="2139318"/>
                  <a:pt x="4659502" y="2311828"/>
                  <a:pt x="4446700" y="2311828"/>
                </a:cubicBezTo>
                <a:lnTo>
                  <a:pt x="0" y="2311828"/>
                </a:lnTo>
                <a:lnTo>
                  <a:pt x="0" y="2311828"/>
                </a:lnTo>
                <a:lnTo>
                  <a:pt x="0" y="385312"/>
                </a:lnTo>
                <a:cubicBezTo>
                  <a:pt x="0" y="172510"/>
                  <a:pt x="339487" y="7952"/>
                  <a:pt x="552289" y="7952"/>
                </a:cubicBezTo>
                <a:close/>
              </a:path>
            </a:pathLst>
          </a:cu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Прямоугольник 2"/>
          <p:cNvSpPr>
            <a:spLocks/>
          </p:cNvSpPr>
          <p:nvPr/>
        </p:nvSpPr>
        <p:spPr>
          <a:xfrm>
            <a:off x="1040913" y="1459977"/>
            <a:ext cx="5817087" cy="2311828"/>
          </a:xfrm>
          <a:prstGeom prst="rect">
            <a:avLst/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47704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97393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17616" y="1351819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606056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532040" y="1850575"/>
            <a:ext cx="1503586" cy="149909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67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714500" y="2478088"/>
          <a:ext cx="3427413" cy="4951412"/>
        </p:xfrm>
        <a:graphic>
          <a:graphicData uri="http://schemas.openxmlformats.org/presentationml/2006/ole">
            <p:oleObj spid="_x0000_s1026" name="Презентация" r:id="rId9" imgW="3427449" imgH="4951404" progId="PowerPoint.Show.12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</TotalTime>
  <Words>42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3" baseType="lpstr">
      <vt:lpstr>Тема Office</vt:lpstr>
      <vt:lpstr>Презентация Microsoft Office PowerPoint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Гузель</cp:lastModifiedBy>
  <cp:revision>33</cp:revision>
  <cp:lastPrinted>2023-08-02T12:13:29Z</cp:lastPrinted>
  <dcterms:created xsi:type="dcterms:W3CDTF">2023-08-02T11:27:24Z</dcterms:created>
  <dcterms:modified xsi:type="dcterms:W3CDTF">2026-05-12T06:44:00Z</dcterms:modified>
</cp:coreProperties>
</file>